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6B4A4-95C2-4A51-AE29-380F0CC46E51}" v="1" dt="2024-07-09T13:57:15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ril Folger" userId="523a99c5770e236d" providerId="LiveId" clId="{5576B4A4-95C2-4A51-AE29-380F0CC46E51}"/>
    <pc:docChg chg="modSld">
      <pc:chgData name="April Folger" userId="523a99c5770e236d" providerId="LiveId" clId="{5576B4A4-95C2-4A51-AE29-380F0CC46E51}" dt="2024-07-09T13:57:17.349" v="2" actId="962"/>
      <pc:docMkLst>
        <pc:docMk/>
      </pc:docMkLst>
      <pc:sldChg chg="addSp modSp mod">
        <pc:chgData name="April Folger" userId="523a99c5770e236d" providerId="LiveId" clId="{5576B4A4-95C2-4A51-AE29-380F0CC46E51}" dt="2024-07-09T13:57:17.349" v="2" actId="962"/>
        <pc:sldMkLst>
          <pc:docMk/>
          <pc:sldMk cId="3152867389" sldId="256"/>
        </pc:sldMkLst>
        <pc:picChg chg="add mod">
          <ac:chgData name="April Folger" userId="523a99c5770e236d" providerId="LiveId" clId="{5576B4A4-95C2-4A51-AE29-380F0CC46E51}" dt="2024-07-09T13:57:17.349" v="2" actId="962"/>
          <ac:picMkLst>
            <pc:docMk/>
            <pc:sldMk cId="3152867389" sldId="256"/>
            <ac:picMk id="11" creationId="{1347CE16-EDC9-14F6-55F2-0D0C1FBF98A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70AC-1360-4E7B-260B-5D5B25426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51A57D-0075-FBF7-7368-A5AE5A1DD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71F5-F381-AF69-DEEF-F3643B136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90D6-8C47-4D02-9618-242F50B810A3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02995-3E83-E78E-1D31-42B84992F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88396-6716-CE29-6EBD-93EB436F1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DABD-5AFF-4E3D-BEE5-75624055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3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C3C3-A199-76B5-7E23-765364B8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8616F2-FA3C-0F58-FBD7-6D1989AFF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AD5CB-422D-29D0-F05C-46BC4CC63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90D6-8C47-4D02-9618-242F50B810A3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07D52-5309-13BA-C611-8A562C4C1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5C84-1C51-6932-AC8A-9AC2065A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DABD-5AFF-4E3D-BEE5-75624055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5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32B379-FA69-C350-334D-7AE32A4703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21236-86D6-722F-C9D7-B0648A6DB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11F5A-44E4-01C8-1964-650B7962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90D6-8C47-4D02-9618-242F50B810A3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28928-2A90-A1D4-F937-19BCABD6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3BD7B-293A-71D6-8AF4-1E89C313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DABD-5AFF-4E3D-BEE5-75624055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1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2662C-48C4-AD89-0424-082F8882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95AF-E344-D983-EE25-8B8C665F2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36108-2F7C-31D0-595B-877D8B89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90D6-8C47-4D02-9618-242F50B810A3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C58C7-5755-B5EC-6C84-D05CB798C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31138-3071-114B-B986-95D6174E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DABD-5AFF-4E3D-BEE5-75624055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5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D5D6-B324-5B47-8EB4-518D278F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3A596-ADA5-4442-1623-CEF5DAA98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62286-4554-40E1-580C-FA75EDD87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90D6-8C47-4D02-9618-242F50B810A3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4D13E-1566-9FE9-B932-CB4F67368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6552F-73AA-DC26-1E2B-06E5F33CA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DABD-5AFF-4E3D-BEE5-75624055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3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792AA-2CA3-0AF8-EEAA-CFA8768D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AC7E3-8E1C-7DDE-524F-54E93CD25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C9E11-B543-E549-BE4E-FFCE41C6A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C77BE-586E-2B2C-F29E-D005493B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90D6-8C47-4D02-9618-242F50B810A3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991EB-2E78-56B1-1C40-7D15F39C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3CD64-5B97-3963-E79B-CBA48599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DABD-5AFF-4E3D-BEE5-75624055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1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7049A-8BD1-B4EB-68DE-46216667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D4B3A-1FB2-8E01-5C98-233532AA5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83F20-C1C2-ED2A-87C6-E61A9A917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64C77E-6816-CB9B-0582-E1984F9057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B09527-2AE8-1317-78B5-DFA080829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B26C0-D30F-4CCD-5BD6-3FC8C985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90D6-8C47-4D02-9618-242F50B810A3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87D758-5E67-9FDC-63FD-081B82298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97C6D5-4534-128B-FA8B-8A27B79E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DABD-5AFF-4E3D-BEE5-75624055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1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17A28-5583-2818-EF2E-A8C4F857F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1C6901-4155-4350-EBAE-08A61342D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90D6-8C47-4D02-9618-242F50B810A3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E612E1-0234-8F33-E493-8EF88E429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A6ACD-131B-6F68-534D-5522C73C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DABD-5AFF-4E3D-BEE5-75624055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7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B24BDB-DAE7-DA64-8C91-5B577AE4C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90D6-8C47-4D02-9618-242F50B810A3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3CC3F-4474-F01D-67EB-DF4E4E07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9D798-2C5E-6D63-F2E7-AA8D3F5C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DABD-5AFF-4E3D-BEE5-75624055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9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79884-CADA-E4D6-1224-B20DBE730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58CA1-1E1E-2704-D918-91C78A485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AB07E-8F91-B041-C80C-90B55F555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80505-564D-8340-B64D-46C59E810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90D6-8C47-4D02-9618-242F50B810A3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5F938-CC29-A5DB-5596-00E707E6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3F153-49D4-2DC7-BA20-24141143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DABD-5AFF-4E3D-BEE5-75624055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0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42777-B518-2E27-316A-570D12EC4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CC9443-D4B7-0FE7-0C90-8448895C81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8E22D-C57A-D7A7-9D9A-E2CB984B5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0B936-97A6-ED9F-D58B-5AF1BF2E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90D6-8C47-4D02-9618-242F50B810A3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BC057-46F6-790A-1B2F-DE9CF988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43999-E189-E89F-ADBE-4771A5C8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DABD-5AFF-4E3D-BEE5-75624055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5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EC7452-962C-A77B-92E1-90A27497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98007-D1E4-5FD3-C99F-BCAA1A4F4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DE4A4-3D1D-6A68-5F67-0440787DEE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590D6-8C47-4D02-9618-242F50B810A3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8A49F-361A-1233-B40B-9EEC1A77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53FBB-F953-9DB8-8DF4-968612F72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0DABD-5AFF-4E3D-BEE5-75624055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1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8D5F-822D-3E5F-F3CD-5F890ED8D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F82FE-7F82-B897-951E-8A2CD45BD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E762E-7E32-6BF0-ADE2-81B074E52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FD50778-B69D-3B26-6191-A7A8AEC01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food&#10;&#10;Description automatically generated">
            <a:extLst>
              <a:ext uri="{FF2B5EF4-FFF2-40B4-BE49-F238E27FC236}">
                <a16:creationId xmlns:a16="http://schemas.microsoft.com/office/drawing/2014/main" id="{4722406C-7929-92F8-C71C-F36102A57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ollage of photos of various buildings and trees&#10;&#10;Description automatically generated">
            <a:extLst>
              <a:ext uri="{FF2B5EF4-FFF2-40B4-BE49-F238E27FC236}">
                <a16:creationId xmlns:a16="http://schemas.microsoft.com/office/drawing/2014/main" id="{7D395820-B2DA-F9FE-D3C1-9BE3EA861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collage of photos of different buildings and a fountain&#10;&#10;Description automatically generated">
            <a:extLst>
              <a:ext uri="{FF2B5EF4-FFF2-40B4-BE49-F238E27FC236}">
                <a16:creationId xmlns:a16="http://schemas.microsoft.com/office/drawing/2014/main" id="{47DDB1E8-48DD-CCE8-2569-A996D7004B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collage of photos of a building and trees&#10;&#10;Description automatically generated">
            <a:extLst>
              <a:ext uri="{FF2B5EF4-FFF2-40B4-BE49-F238E27FC236}">
                <a16:creationId xmlns:a16="http://schemas.microsoft.com/office/drawing/2014/main" id="{BA20703D-7E28-0E83-1F92-7D08FE6AD7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uilding with a table and chairs&#10;&#10;Description automatically generated">
            <a:extLst>
              <a:ext uri="{FF2B5EF4-FFF2-40B4-BE49-F238E27FC236}">
                <a16:creationId xmlns:a16="http://schemas.microsoft.com/office/drawing/2014/main" id="{1347CE16-EDC9-14F6-55F2-0D0C1FBF98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67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Folger</dc:creator>
  <cp:lastModifiedBy>April Folger</cp:lastModifiedBy>
  <cp:revision>6</cp:revision>
  <dcterms:created xsi:type="dcterms:W3CDTF">2022-10-02T19:49:00Z</dcterms:created>
  <dcterms:modified xsi:type="dcterms:W3CDTF">2024-07-09T13:57:24Z</dcterms:modified>
</cp:coreProperties>
</file>